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6" r:id="rId3"/>
    <p:sldId id="257" r:id="rId4"/>
    <p:sldId id="25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59" r:id="rId18"/>
    <p:sldId id="260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0880-9793-0BF8-D1B7-816803736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20A8A-4884-0DD7-DC81-7032C99D1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76BDB-BD5A-3ADF-BAC2-F97071EA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E58B-9269-AEBB-8A02-AF7F5FFC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675B4-4FC7-2A88-EC91-8FCD2287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62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C039-ECFE-2FAA-72E0-AB5DC876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DDB69-3515-B90E-24FC-806228444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61C56-5B7A-F0D6-0E33-FC545EC4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50BF4-B322-CDA2-EA01-EAD784C7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AE51-4A01-4983-0AEC-A4BE12C3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11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16B36-CBA4-B8E8-3266-B39A50D5C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DCC95-FCA9-6382-5179-71BD9C987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4AA40-5C1B-77DC-D819-99380A7C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D2622-2DB6-4123-76CF-268F5576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6162-4637-DC17-8239-4B3B7137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96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751D-727B-F97D-EB84-67DB100D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528E4-AA24-D34E-5BEC-F34B46CDD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D9517-15D8-6CE6-2779-5A193129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B764-6755-E45A-8ACD-500C5B76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0DAF2-5F25-86BB-AA94-3AC8D404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82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C5AD-D6AD-B1AB-2B8E-31020B43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EB5D5-626B-88C0-AA53-DA49619A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52D36-AA1A-7697-5F13-834BBAF4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352D-43C6-632B-613C-3FE924DC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2819-E68A-6BFF-BFC9-3742B38A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19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AD3F-95B5-6EED-8661-868D15AD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DF7C-E6AC-DFD4-AF56-3E157171F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2B979-10B9-2317-5400-EAA94866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5FBC2-2C08-CCD1-3380-B46518F4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7C99C-D2C3-976A-7990-DCDA807E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9CEEB-F57D-A67C-0C73-A3BA5A7C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3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5418-72B3-05C7-488D-3A7B799C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84B71-302E-B201-A622-F5123A88D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6A957-DE8D-E4FC-275E-FA8FA6389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92C80-266F-6A75-3243-8BCCA90E0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37A3E-D6DE-CEE7-BC96-05DA778F7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57F0E-4F26-CED2-0CFF-51704C2F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B66E5-87E9-CF6C-1B71-5EF0AA04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3D490-E930-E841-72E9-A180D3EF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65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663C-1389-E0B1-7CAB-26EE18C5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331C6-A78B-6404-D38B-56CB013C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82ACF-464B-3E29-93FD-170D97D5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F000A-C00D-EE85-CB5D-38DF86CF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25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02949-F351-DFC9-6F41-6DFD1687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AC848-49C0-4A2A-8254-CB40AEB3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C49AE-4FD3-3EE1-A3BC-658EFF82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315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ABCD-D006-3C0E-131D-5D1C326E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B9B82-EDB6-A86A-5A3C-386DE5D63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66CDF-E170-77F9-A3BE-EF619DCF5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D2678-15AC-1E40-72A3-C7812312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C8258-22E8-F8A2-F31E-242D5C68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6D019-0574-8C37-977C-FC2C7445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20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A1F-284F-6EAD-1A44-2AE03343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8F5BE-EA05-082B-8E69-90FA25DA4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79DD9-C2FD-C6A9-F07D-247BB4EE2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5E21-45EA-B790-4173-3B1B3E36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9798-50F3-F06D-084D-CF837F03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BB9F-2016-69AA-173A-D6171EFB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51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E6EAE-05E4-2D99-5504-64C638C9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A8613-2B70-0C54-CE2A-A486C55F0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69E13-7D56-DB8F-85E5-7C23E917A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7CA8C-CE40-4FEC-9312-8E90DC7496D2}" type="datetimeFigureOut">
              <a:rPr lang="en-CA" smtClean="0"/>
              <a:t>2024-03-25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1221-061C-EE04-F70F-FFD75EB75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7BC1-6F00-9D52-0841-6EAE68EC7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5D26E6-59B1-4F44-AE13-9241E9CFCB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66B5-B6C2-45C9-3706-49A65A912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All Graphics Produced During Data Analysis Of Businesses In Montreal</a:t>
            </a:r>
          </a:p>
        </p:txBody>
      </p:sp>
    </p:spTree>
    <p:extLst>
      <p:ext uri="{BB962C8B-B14F-4D97-AF65-F5344CB8AC3E}">
        <p14:creationId xmlns:p14="http://schemas.microsoft.com/office/powerpoint/2010/main" val="824346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1A0B6-8B1A-1F53-2166-8949A9B7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64" y="0"/>
            <a:ext cx="825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8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BFEFD-FDE4-13DE-2986-D16936AC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31" y="0"/>
            <a:ext cx="8677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5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11623-4F02-5845-4CC5-3C779280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32" y="0"/>
            <a:ext cx="8648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7313B-0B8C-657E-4780-1519B2A2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685" y="-5090"/>
            <a:ext cx="8707983" cy="6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8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6C2EB-541C-F8A1-5DD2-E32D1FD0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88" y="0"/>
            <a:ext cx="8453351" cy="68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2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5613-5B5B-31B5-2841-7FB0404D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00" y="0"/>
            <a:ext cx="8435599" cy="68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7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147EE-2C2C-1494-4860-00E52131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85" y="0"/>
            <a:ext cx="840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68145084-7F05-D032-448A-79AFC7CC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4" y="0"/>
            <a:ext cx="11388610" cy="69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9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85013072-B343-89C4-4614-95BB3A9E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11280216" cy="68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assengers&#10;&#10;Description automatically generated">
            <a:extLst>
              <a:ext uri="{FF2B5EF4-FFF2-40B4-BE49-F238E27FC236}">
                <a16:creationId xmlns:a16="http://schemas.microsoft.com/office/drawing/2014/main" id="{D561C364-67C0-7A80-15F3-10E9BEF6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6" y="0"/>
            <a:ext cx="11155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1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D0E18-534B-083F-85BC-CDD76875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7" y="0"/>
            <a:ext cx="1136354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7F847-849C-FF27-446B-198C13901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90" y="2701831"/>
            <a:ext cx="2143192" cy="8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employees&#10;&#10;Description automatically generated with medium confidence">
            <a:extLst>
              <a:ext uri="{FF2B5EF4-FFF2-40B4-BE49-F238E27FC236}">
                <a16:creationId xmlns:a16="http://schemas.microsoft.com/office/drawing/2014/main" id="{1A88BD34-AD8A-D905-8DEC-F4089D78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9" y="0"/>
            <a:ext cx="10517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white stripes&#10;&#10;Description automatically generated">
            <a:extLst>
              <a:ext uri="{FF2B5EF4-FFF2-40B4-BE49-F238E27FC236}">
                <a16:creationId xmlns:a16="http://schemas.microsoft.com/office/drawing/2014/main" id="{BFD30354-A0E3-BDBF-601B-4F36E40B0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4" y="0"/>
            <a:ext cx="1128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names&#10;&#10;Description automatically generated with medium confidence">
            <a:extLst>
              <a:ext uri="{FF2B5EF4-FFF2-40B4-BE49-F238E27FC236}">
                <a16:creationId xmlns:a16="http://schemas.microsoft.com/office/drawing/2014/main" id="{01265B59-15EC-6640-E72E-AFE87767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4" y="0"/>
            <a:ext cx="1128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stations&#10;&#10;Description automatically generated">
            <a:extLst>
              <a:ext uri="{FF2B5EF4-FFF2-40B4-BE49-F238E27FC236}">
                <a16:creationId xmlns:a16="http://schemas.microsoft.com/office/drawing/2014/main" id="{491B277F-02C2-E71C-B4F2-6A44DE00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3" y="0"/>
            <a:ext cx="10809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rail stations&#10;&#10;Description automatically generated">
            <a:extLst>
              <a:ext uri="{FF2B5EF4-FFF2-40B4-BE49-F238E27FC236}">
                <a16:creationId xmlns:a16="http://schemas.microsoft.com/office/drawing/2014/main" id="{C93A5BC7-DF3A-2CD1-46F9-CABFDA15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3" y="0"/>
            <a:ext cx="10809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4B31668B-6C05-1C3B-AE56-6BBB5B43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8" y="0"/>
            <a:ext cx="1069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r graph&#10;&#10;Description automatically generated">
            <a:extLst>
              <a:ext uri="{FF2B5EF4-FFF2-40B4-BE49-F238E27FC236}">
                <a16:creationId xmlns:a16="http://schemas.microsoft.com/office/drawing/2014/main" id="{0EE59794-13BC-B11F-777D-9F43893D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8" y="0"/>
            <a:ext cx="1069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stations&#10;&#10;Description automatically generated">
            <a:extLst>
              <a:ext uri="{FF2B5EF4-FFF2-40B4-BE49-F238E27FC236}">
                <a16:creationId xmlns:a16="http://schemas.microsoft.com/office/drawing/2014/main" id="{C740AE8B-C581-9E93-089F-FD7B7846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3" y="0"/>
            <a:ext cx="10809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F052FBEE-D4AD-9F59-E92F-259B635B9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2" y="0"/>
            <a:ext cx="1059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91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different colored boxes&#10;&#10;Description automatically generated">
            <a:extLst>
              <a:ext uri="{FF2B5EF4-FFF2-40B4-BE49-F238E27FC236}">
                <a16:creationId xmlns:a16="http://schemas.microsoft.com/office/drawing/2014/main" id="{A48E66E9-9A05-30AF-B174-C190E731C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5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C96B7-D470-45C3-BBE3-4AA84D7F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8" y="0"/>
            <a:ext cx="112519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843C5-9A72-9345-88CB-DCF58048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981" y="1036637"/>
            <a:ext cx="1662564" cy="8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6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3EE8F542-ED97-D572-C872-90209C03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9" y="0"/>
            <a:ext cx="10626662" cy="68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11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EDBEC438-A765-5817-53F7-775A25BA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0" y="7866"/>
            <a:ext cx="10734199" cy="68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54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ox plot&#10;&#10;Description automatically generated">
            <a:extLst>
              <a:ext uri="{FF2B5EF4-FFF2-40B4-BE49-F238E27FC236}">
                <a16:creationId xmlns:a16="http://schemas.microsoft.com/office/drawing/2014/main" id="{7940CC09-C15C-0787-E75F-061FF5479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2" y="0"/>
            <a:ext cx="1059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71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box plot&#10;&#10;Description automatically generated with medium confidence">
            <a:extLst>
              <a:ext uri="{FF2B5EF4-FFF2-40B4-BE49-F238E27FC236}">
                <a16:creationId xmlns:a16="http://schemas.microsoft.com/office/drawing/2014/main" id="{A2E4283B-4FB3-1829-1807-95A755C82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6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7514-536E-B79E-FB4F-3FBE3CE9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7" y="0"/>
            <a:ext cx="1056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8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A1FBC-2BC7-FAB0-616D-E44B9756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4" y="0"/>
            <a:ext cx="10727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92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CFAA8-DF58-8A5D-D6BE-53CD78D1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93" y="0"/>
            <a:ext cx="1068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92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4AA7F-1A0B-E5F9-38B2-7897FAB1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7" y="1608"/>
            <a:ext cx="10777945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F633E-F1CA-EBFD-9F87-29ED75F0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0" y="0"/>
            <a:ext cx="10613240" cy="68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56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8AA40-4FD3-1C8B-4C89-57487E0B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3" y="0"/>
            <a:ext cx="1081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196CE-F385-A812-8E6D-D32723CC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1" y="0"/>
            <a:ext cx="112206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9D86A-12D1-8A71-ACF6-FFCD69BB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128" y="1660718"/>
            <a:ext cx="1524078" cy="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B77AC-2267-8D43-14D1-90350271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62" y="0"/>
            <a:ext cx="9613075" cy="68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19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37C7A-0B05-28E6-34BD-2D06BE05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09" y="-231"/>
            <a:ext cx="9806531" cy="6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2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AC367-C659-DD3C-31C2-090B90D9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49" y="0"/>
            <a:ext cx="9722101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0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ED86D-73D2-3A76-D8B9-60BF1A20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6" y="-23630"/>
            <a:ext cx="9992948" cy="68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87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5883B-AF29-7C06-3A35-E986BE11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63" y="0"/>
            <a:ext cx="9707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4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06F1-D017-5D4D-F1EB-1A1B2053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72" y="0"/>
            <a:ext cx="994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97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77D01-63F0-7482-DF7C-FA29A803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32" y="0"/>
            <a:ext cx="1019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52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C2FB0-7DAB-3AB4-A614-9C2D5D7D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945"/>
            <a:ext cx="12187331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6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97210-B877-B88C-A101-1C3CAF3C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5" y="240130"/>
            <a:ext cx="12198345" cy="63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2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F51B1-9082-CD80-CC51-734FDCB4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3" y="142504"/>
            <a:ext cx="12261549" cy="65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4BFCF-A338-A0B5-53CF-BC8E9732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74" y="0"/>
            <a:ext cx="8432851" cy="68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0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FACAA-1B0F-19DC-E88D-3B8ECE15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10"/>
            <a:ext cx="12212092" cy="64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D2BB2-1880-3242-B989-D00528E2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56" y="388917"/>
            <a:ext cx="12326912" cy="60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4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CFA72-84F5-5441-DF00-D78E84CD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9"/>
            <a:ext cx="12203480" cy="61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4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C9AFB-96D2-DA24-FD28-CDA62800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707"/>
            <a:ext cx="12249397" cy="61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9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A0254-8DE0-3537-BDBF-DE06A84F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04"/>
            <a:ext cx="12264608" cy="60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82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562F4-3718-D0A0-EFED-AD8022B7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2" y="407938"/>
            <a:ext cx="12195882" cy="60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E8098-7762-B963-8FE3-C884945E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0"/>
            <a:ext cx="8313077" cy="68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57802-124A-0B36-6D94-BFED101B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35" y="12266"/>
            <a:ext cx="8164329" cy="68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8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3732A-60AB-D6D0-10DE-70C30FC0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0"/>
            <a:ext cx="8122067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EB890-A731-0398-2F0B-6CC8FEF1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98" y="26900"/>
            <a:ext cx="8206004" cy="68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10</Words>
  <Application>Microsoft Office PowerPoint</Application>
  <PresentationFormat>Widescreen</PresentationFormat>
  <Paragraphs>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Aptos</vt:lpstr>
      <vt:lpstr>Aptos Display</vt:lpstr>
      <vt:lpstr>Arial</vt:lpstr>
      <vt:lpstr>Office Theme</vt:lpstr>
      <vt:lpstr>All Graphics Produced During Data Analysis Of Businesses In Montreal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Lavender Graham</dc:creator>
  <cp:lastModifiedBy>Lavender Graham</cp:lastModifiedBy>
  <cp:revision>12</cp:revision>
  <dcterms:created xsi:type="dcterms:W3CDTF">2024-03-21T15:59:13Z</dcterms:created>
  <dcterms:modified xsi:type="dcterms:W3CDTF">2024-03-26T00:48:08Z</dcterms:modified>
</cp:coreProperties>
</file>